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20"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BA58AA-E30C-4D45-B5D2-BF46014D35A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211B8C8F-78EB-4104-994E-AEDE6E2E8B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AE193A1-5F52-49AB-BAE1-BC6980EED218}"/>
              </a:ext>
            </a:extLst>
          </p:cNvPr>
          <p:cNvSpPr>
            <a:spLocks noGrp="1"/>
          </p:cNvSpPr>
          <p:nvPr>
            <p:ph type="dt" sz="half" idx="10"/>
          </p:nvPr>
        </p:nvSpPr>
        <p:spPr/>
        <p:txBody>
          <a:bodyPr/>
          <a:lstStyle/>
          <a:p>
            <a:fld id="{666173BE-4F54-41FA-BC77-C3DA4264A7FC}" type="datetimeFigureOut">
              <a:rPr lang="fr-FR" smtClean="0"/>
              <a:t>17/02/2020</a:t>
            </a:fld>
            <a:endParaRPr lang="fr-FR"/>
          </a:p>
        </p:txBody>
      </p:sp>
      <p:sp>
        <p:nvSpPr>
          <p:cNvPr id="5" name="Espace réservé du pied de page 4">
            <a:extLst>
              <a:ext uri="{FF2B5EF4-FFF2-40B4-BE49-F238E27FC236}">
                <a16:creationId xmlns:a16="http://schemas.microsoft.com/office/drawing/2014/main" id="{19BA8D0B-D54A-4CDD-8F6F-A12D43B6A0C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2E5BB49-AEDD-4792-9CE7-98524C002285}"/>
              </a:ext>
            </a:extLst>
          </p:cNvPr>
          <p:cNvSpPr>
            <a:spLocks noGrp="1"/>
          </p:cNvSpPr>
          <p:nvPr>
            <p:ph type="sldNum" sz="quarter" idx="12"/>
          </p:nvPr>
        </p:nvSpPr>
        <p:spPr/>
        <p:txBody>
          <a:bodyPr/>
          <a:lstStyle/>
          <a:p>
            <a:fld id="{9987C616-05DD-4645-9D46-8E1409505E08}" type="slidenum">
              <a:rPr lang="fr-FR" smtClean="0"/>
              <a:t>‹N°›</a:t>
            </a:fld>
            <a:endParaRPr lang="fr-FR"/>
          </a:p>
        </p:txBody>
      </p:sp>
    </p:spTree>
    <p:extLst>
      <p:ext uri="{BB962C8B-B14F-4D97-AF65-F5344CB8AC3E}">
        <p14:creationId xmlns:p14="http://schemas.microsoft.com/office/powerpoint/2010/main" val="419095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E0ED5D-3201-4B7C-B0D1-19446B4E51C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7FE39274-EE69-40DF-B4F8-B38768B2B8A5}"/>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8F69834-0EA5-448E-9C39-52638F9E319A}"/>
              </a:ext>
            </a:extLst>
          </p:cNvPr>
          <p:cNvSpPr>
            <a:spLocks noGrp="1"/>
          </p:cNvSpPr>
          <p:nvPr>
            <p:ph type="dt" sz="half" idx="10"/>
          </p:nvPr>
        </p:nvSpPr>
        <p:spPr/>
        <p:txBody>
          <a:bodyPr/>
          <a:lstStyle/>
          <a:p>
            <a:fld id="{666173BE-4F54-41FA-BC77-C3DA4264A7FC}" type="datetimeFigureOut">
              <a:rPr lang="fr-FR" smtClean="0"/>
              <a:t>17/02/2020</a:t>
            </a:fld>
            <a:endParaRPr lang="fr-FR"/>
          </a:p>
        </p:txBody>
      </p:sp>
      <p:sp>
        <p:nvSpPr>
          <p:cNvPr id="5" name="Espace réservé du pied de page 4">
            <a:extLst>
              <a:ext uri="{FF2B5EF4-FFF2-40B4-BE49-F238E27FC236}">
                <a16:creationId xmlns:a16="http://schemas.microsoft.com/office/drawing/2014/main" id="{28192888-0E9B-45C3-A37D-C3E3A409FDE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6F157DF-AB39-4862-95A1-2E87DDF43CF4}"/>
              </a:ext>
            </a:extLst>
          </p:cNvPr>
          <p:cNvSpPr>
            <a:spLocks noGrp="1"/>
          </p:cNvSpPr>
          <p:nvPr>
            <p:ph type="sldNum" sz="quarter" idx="12"/>
          </p:nvPr>
        </p:nvSpPr>
        <p:spPr/>
        <p:txBody>
          <a:bodyPr/>
          <a:lstStyle/>
          <a:p>
            <a:fld id="{9987C616-05DD-4645-9D46-8E1409505E08}" type="slidenum">
              <a:rPr lang="fr-FR" smtClean="0"/>
              <a:t>‹N°›</a:t>
            </a:fld>
            <a:endParaRPr lang="fr-FR"/>
          </a:p>
        </p:txBody>
      </p:sp>
    </p:spTree>
    <p:extLst>
      <p:ext uri="{BB962C8B-B14F-4D97-AF65-F5344CB8AC3E}">
        <p14:creationId xmlns:p14="http://schemas.microsoft.com/office/powerpoint/2010/main" val="1559107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102DB18-535C-47EA-A8F3-0C9688D21D4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FF8C93DF-26FB-477D-8283-B8820059E9C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EE54813-0C8A-49BF-96DE-54DF1B42B834}"/>
              </a:ext>
            </a:extLst>
          </p:cNvPr>
          <p:cNvSpPr>
            <a:spLocks noGrp="1"/>
          </p:cNvSpPr>
          <p:nvPr>
            <p:ph type="dt" sz="half" idx="10"/>
          </p:nvPr>
        </p:nvSpPr>
        <p:spPr/>
        <p:txBody>
          <a:bodyPr/>
          <a:lstStyle/>
          <a:p>
            <a:fld id="{666173BE-4F54-41FA-BC77-C3DA4264A7FC}" type="datetimeFigureOut">
              <a:rPr lang="fr-FR" smtClean="0"/>
              <a:t>17/02/2020</a:t>
            </a:fld>
            <a:endParaRPr lang="fr-FR"/>
          </a:p>
        </p:txBody>
      </p:sp>
      <p:sp>
        <p:nvSpPr>
          <p:cNvPr id="5" name="Espace réservé du pied de page 4">
            <a:extLst>
              <a:ext uri="{FF2B5EF4-FFF2-40B4-BE49-F238E27FC236}">
                <a16:creationId xmlns:a16="http://schemas.microsoft.com/office/drawing/2014/main" id="{7E5FFA8C-AA8F-4ED2-AACE-A334B6E8370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6761229-4630-4874-9D92-40AB7A7ED023}"/>
              </a:ext>
            </a:extLst>
          </p:cNvPr>
          <p:cNvSpPr>
            <a:spLocks noGrp="1"/>
          </p:cNvSpPr>
          <p:nvPr>
            <p:ph type="sldNum" sz="quarter" idx="12"/>
          </p:nvPr>
        </p:nvSpPr>
        <p:spPr/>
        <p:txBody>
          <a:bodyPr/>
          <a:lstStyle/>
          <a:p>
            <a:fld id="{9987C616-05DD-4645-9D46-8E1409505E08}" type="slidenum">
              <a:rPr lang="fr-FR" smtClean="0"/>
              <a:t>‹N°›</a:t>
            </a:fld>
            <a:endParaRPr lang="fr-FR"/>
          </a:p>
        </p:txBody>
      </p:sp>
    </p:spTree>
    <p:extLst>
      <p:ext uri="{BB962C8B-B14F-4D97-AF65-F5344CB8AC3E}">
        <p14:creationId xmlns:p14="http://schemas.microsoft.com/office/powerpoint/2010/main" val="863055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562B13-9ABC-4AD1-80C6-2D8B7DDA23C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66A3709-8843-47F0-B416-B58E0FA8A545}"/>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DBAA3F5-E2D5-4CEB-BE4B-D5C6DED6B137}"/>
              </a:ext>
            </a:extLst>
          </p:cNvPr>
          <p:cNvSpPr>
            <a:spLocks noGrp="1"/>
          </p:cNvSpPr>
          <p:nvPr>
            <p:ph type="dt" sz="half" idx="10"/>
          </p:nvPr>
        </p:nvSpPr>
        <p:spPr/>
        <p:txBody>
          <a:bodyPr/>
          <a:lstStyle/>
          <a:p>
            <a:fld id="{666173BE-4F54-41FA-BC77-C3DA4264A7FC}" type="datetimeFigureOut">
              <a:rPr lang="fr-FR" smtClean="0"/>
              <a:t>17/02/2020</a:t>
            </a:fld>
            <a:endParaRPr lang="fr-FR"/>
          </a:p>
        </p:txBody>
      </p:sp>
      <p:sp>
        <p:nvSpPr>
          <p:cNvPr id="5" name="Espace réservé du pied de page 4">
            <a:extLst>
              <a:ext uri="{FF2B5EF4-FFF2-40B4-BE49-F238E27FC236}">
                <a16:creationId xmlns:a16="http://schemas.microsoft.com/office/drawing/2014/main" id="{A769F963-95F1-48E3-A8CF-F9DCC6476F6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0D20B84-4C25-4639-9CA2-58910F0FB439}"/>
              </a:ext>
            </a:extLst>
          </p:cNvPr>
          <p:cNvSpPr>
            <a:spLocks noGrp="1"/>
          </p:cNvSpPr>
          <p:nvPr>
            <p:ph type="sldNum" sz="quarter" idx="12"/>
          </p:nvPr>
        </p:nvSpPr>
        <p:spPr/>
        <p:txBody>
          <a:bodyPr/>
          <a:lstStyle/>
          <a:p>
            <a:fld id="{9987C616-05DD-4645-9D46-8E1409505E08}" type="slidenum">
              <a:rPr lang="fr-FR" smtClean="0"/>
              <a:t>‹N°›</a:t>
            </a:fld>
            <a:endParaRPr lang="fr-FR"/>
          </a:p>
        </p:txBody>
      </p:sp>
    </p:spTree>
    <p:extLst>
      <p:ext uri="{BB962C8B-B14F-4D97-AF65-F5344CB8AC3E}">
        <p14:creationId xmlns:p14="http://schemas.microsoft.com/office/powerpoint/2010/main" val="2901867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877844-AB69-4425-8B74-4BFAC4A3268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C26F64B-EC24-4155-97F2-0B87330D4A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FBBB540-A9C6-4796-86CD-9CACC55F679D}"/>
              </a:ext>
            </a:extLst>
          </p:cNvPr>
          <p:cNvSpPr>
            <a:spLocks noGrp="1"/>
          </p:cNvSpPr>
          <p:nvPr>
            <p:ph type="dt" sz="half" idx="10"/>
          </p:nvPr>
        </p:nvSpPr>
        <p:spPr/>
        <p:txBody>
          <a:bodyPr/>
          <a:lstStyle/>
          <a:p>
            <a:fld id="{666173BE-4F54-41FA-BC77-C3DA4264A7FC}" type="datetimeFigureOut">
              <a:rPr lang="fr-FR" smtClean="0"/>
              <a:t>17/02/2020</a:t>
            </a:fld>
            <a:endParaRPr lang="fr-FR"/>
          </a:p>
        </p:txBody>
      </p:sp>
      <p:sp>
        <p:nvSpPr>
          <p:cNvPr id="5" name="Espace réservé du pied de page 4">
            <a:extLst>
              <a:ext uri="{FF2B5EF4-FFF2-40B4-BE49-F238E27FC236}">
                <a16:creationId xmlns:a16="http://schemas.microsoft.com/office/drawing/2014/main" id="{8688F8B3-DD00-4170-96DD-97EF68B1898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0ECEF80-A37F-499F-8A1D-15FD4E101E4D}"/>
              </a:ext>
            </a:extLst>
          </p:cNvPr>
          <p:cNvSpPr>
            <a:spLocks noGrp="1"/>
          </p:cNvSpPr>
          <p:nvPr>
            <p:ph type="sldNum" sz="quarter" idx="12"/>
          </p:nvPr>
        </p:nvSpPr>
        <p:spPr/>
        <p:txBody>
          <a:bodyPr/>
          <a:lstStyle/>
          <a:p>
            <a:fld id="{9987C616-05DD-4645-9D46-8E1409505E08}" type="slidenum">
              <a:rPr lang="fr-FR" smtClean="0"/>
              <a:t>‹N°›</a:t>
            </a:fld>
            <a:endParaRPr lang="fr-FR"/>
          </a:p>
        </p:txBody>
      </p:sp>
    </p:spTree>
    <p:extLst>
      <p:ext uri="{BB962C8B-B14F-4D97-AF65-F5344CB8AC3E}">
        <p14:creationId xmlns:p14="http://schemas.microsoft.com/office/powerpoint/2010/main" val="38913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BC0B31-5E76-4B3A-83E1-95C1517B023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A64A7FD-DE95-446A-96FA-18BCB884084D}"/>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8D8536E3-AEDC-4489-A5AE-F1CE05D72731}"/>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6A21D9AC-E7F9-4AAF-9794-ABE2C306E174}"/>
              </a:ext>
            </a:extLst>
          </p:cNvPr>
          <p:cNvSpPr>
            <a:spLocks noGrp="1"/>
          </p:cNvSpPr>
          <p:nvPr>
            <p:ph type="dt" sz="half" idx="10"/>
          </p:nvPr>
        </p:nvSpPr>
        <p:spPr/>
        <p:txBody>
          <a:bodyPr/>
          <a:lstStyle/>
          <a:p>
            <a:fld id="{666173BE-4F54-41FA-BC77-C3DA4264A7FC}" type="datetimeFigureOut">
              <a:rPr lang="fr-FR" smtClean="0"/>
              <a:t>17/02/2020</a:t>
            </a:fld>
            <a:endParaRPr lang="fr-FR"/>
          </a:p>
        </p:txBody>
      </p:sp>
      <p:sp>
        <p:nvSpPr>
          <p:cNvPr id="6" name="Espace réservé du pied de page 5">
            <a:extLst>
              <a:ext uri="{FF2B5EF4-FFF2-40B4-BE49-F238E27FC236}">
                <a16:creationId xmlns:a16="http://schemas.microsoft.com/office/drawing/2014/main" id="{6BABD80C-CE0E-41E3-948F-9228ED0E821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35FF687-DD0F-41C9-82DC-FAB2BD082CDD}"/>
              </a:ext>
            </a:extLst>
          </p:cNvPr>
          <p:cNvSpPr>
            <a:spLocks noGrp="1"/>
          </p:cNvSpPr>
          <p:nvPr>
            <p:ph type="sldNum" sz="quarter" idx="12"/>
          </p:nvPr>
        </p:nvSpPr>
        <p:spPr/>
        <p:txBody>
          <a:bodyPr/>
          <a:lstStyle/>
          <a:p>
            <a:fld id="{9987C616-05DD-4645-9D46-8E1409505E08}" type="slidenum">
              <a:rPr lang="fr-FR" smtClean="0"/>
              <a:t>‹N°›</a:t>
            </a:fld>
            <a:endParaRPr lang="fr-FR"/>
          </a:p>
        </p:txBody>
      </p:sp>
    </p:spTree>
    <p:extLst>
      <p:ext uri="{BB962C8B-B14F-4D97-AF65-F5344CB8AC3E}">
        <p14:creationId xmlns:p14="http://schemas.microsoft.com/office/powerpoint/2010/main" val="1746580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D6B625-2DEE-49E8-9ED8-8132FE519C31}"/>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D72F987-61E8-4FF4-B471-398AFF44D7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3243B40-676E-4A4F-8469-B83825394C12}"/>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BE9DC1B1-B2A9-4734-98DD-479C6F9F8D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C3C7FA02-00F6-4255-BC9F-AF036502EB6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9C45CE75-796F-408B-87AB-2E26725EBCFD}"/>
              </a:ext>
            </a:extLst>
          </p:cNvPr>
          <p:cNvSpPr>
            <a:spLocks noGrp="1"/>
          </p:cNvSpPr>
          <p:nvPr>
            <p:ph type="dt" sz="half" idx="10"/>
          </p:nvPr>
        </p:nvSpPr>
        <p:spPr/>
        <p:txBody>
          <a:bodyPr/>
          <a:lstStyle/>
          <a:p>
            <a:fld id="{666173BE-4F54-41FA-BC77-C3DA4264A7FC}" type="datetimeFigureOut">
              <a:rPr lang="fr-FR" smtClean="0"/>
              <a:t>17/02/2020</a:t>
            </a:fld>
            <a:endParaRPr lang="fr-FR"/>
          </a:p>
        </p:txBody>
      </p:sp>
      <p:sp>
        <p:nvSpPr>
          <p:cNvPr id="8" name="Espace réservé du pied de page 7">
            <a:extLst>
              <a:ext uri="{FF2B5EF4-FFF2-40B4-BE49-F238E27FC236}">
                <a16:creationId xmlns:a16="http://schemas.microsoft.com/office/drawing/2014/main" id="{CFF1862B-D6FA-4392-8A9D-F3FBA5BC85C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CE821D8D-4B65-49F6-873C-12282D3E0C97}"/>
              </a:ext>
            </a:extLst>
          </p:cNvPr>
          <p:cNvSpPr>
            <a:spLocks noGrp="1"/>
          </p:cNvSpPr>
          <p:nvPr>
            <p:ph type="sldNum" sz="quarter" idx="12"/>
          </p:nvPr>
        </p:nvSpPr>
        <p:spPr/>
        <p:txBody>
          <a:bodyPr/>
          <a:lstStyle/>
          <a:p>
            <a:fld id="{9987C616-05DD-4645-9D46-8E1409505E08}" type="slidenum">
              <a:rPr lang="fr-FR" smtClean="0"/>
              <a:t>‹N°›</a:t>
            </a:fld>
            <a:endParaRPr lang="fr-FR"/>
          </a:p>
        </p:txBody>
      </p:sp>
    </p:spTree>
    <p:extLst>
      <p:ext uri="{BB962C8B-B14F-4D97-AF65-F5344CB8AC3E}">
        <p14:creationId xmlns:p14="http://schemas.microsoft.com/office/powerpoint/2010/main" val="271951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08A809-9609-4695-A08E-BF8D5595388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A8815B0-EE42-43FB-97BB-B48EBF216BDD}"/>
              </a:ext>
            </a:extLst>
          </p:cNvPr>
          <p:cNvSpPr>
            <a:spLocks noGrp="1"/>
          </p:cNvSpPr>
          <p:nvPr>
            <p:ph type="dt" sz="half" idx="10"/>
          </p:nvPr>
        </p:nvSpPr>
        <p:spPr/>
        <p:txBody>
          <a:bodyPr/>
          <a:lstStyle/>
          <a:p>
            <a:fld id="{666173BE-4F54-41FA-BC77-C3DA4264A7FC}" type="datetimeFigureOut">
              <a:rPr lang="fr-FR" smtClean="0"/>
              <a:t>17/02/2020</a:t>
            </a:fld>
            <a:endParaRPr lang="fr-FR"/>
          </a:p>
        </p:txBody>
      </p:sp>
      <p:sp>
        <p:nvSpPr>
          <p:cNvPr id="4" name="Espace réservé du pied de page 3">
            <a:extLst>
              <a:ext uri="{FF2B5EF4-FFF2-40B4-BE49-F238E27FC236}">
                <a16:creationId xmlns:a16="http://schemas.microsoft.com/office/drawing/2014/main" id="{B2027017-34A7-447F-B08D-536C5F6D3462}"/>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A7CED486-DDFA-4D8A-B438-81D99D6B3F55}"/>
              </a:ext>
            </a:extLst>
          </p:cNvPr>
          <p:cNvSpPr>
            <a:spLocks noGrp="1"/>
          </p:cNvSpPr>
          <p:nvPr>
            <p:ph type="sldNum" sz="quarter" idx="12"/>
          </p:nvPr>
        </p:nvSpPr>
        <p:spPr/>
        <p:txBody>
          <a:bodyPr/>
          <a:lstStyle/>
          <a:p>
            <a:fld id="{9987C616-05DD-4645-9D46-8E1409505E08}" type="slidenum">
              <a:rPr lang="fr-FR" smtClean="0"/>
              <a:t>‹N°›</a:t>
            </a:fld>
            <a:endParaRPr lang="fr-FR"/>
          </a:p>
        </p:txBody>
      </p:sp>
    </p:spTree>
    <p:extLst>
      <p:ext uri="{BB962C8B-B14F-4D97-AF65-F5344CB8AC3E}">
        <p14:creationId xmlns:p14="http://schemas.microsoft.com/office/powerpoint/2010/main" val="1619807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42158DE-E21A-4BF9-8B66-B55CC536B7A6}"/>
              </a:ext>
            </a:extLst>
          </p:cNvPr>
          <p:cNvSpPr>
            <a:spLocks noGrp="1"/>
          </p:cNvSpPr>
          <p:nvPr>
            <p:ph type="dt" sz="half" idx="10"/>
          </p:nvPr>
        </p:nvSpPr>
        <p:spPr/>
        <p:txBody>
          <a:bodyPr/>
          <a:lstStyle/>
          <a:p>
            <a:fld id="{666173BE-4F54-41FA-BC77-C3DA4264A7FC}" type="datetimeFigureOut">
              <a:rPr lang="fr-FR" smtClean="0"/>
              <a:t>17/02/2020</a:t>
            </a:fld>
            <a:endParaRPr lang="fr-FR"/>
          </a:p>
        </p:txBody>
      </p:sp>
      <p:sp>
        <p:nvSpPr>
          <p:cNvPr id="3" name="Espace réservé du pied de page 2">
            <a:extLst>
              <a:ext uri="{FF2B5EF4-FFF2-40B4-BE49-F238E27FC236}">
                <a16:creationId xmlns:a16="http://schemas.microsoft.com/office/drawing/2014/main" id="{73137283-25F1-4691-939A-0E9D12275524}"/>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3F4FB8ED-5D0D-4DE7-B7BE-508966FA3D6A}"/>
              </a:ext>
            </a:extLst>
          </p:cNvPr>
          <p:cNvSpPr>
            <a:spLocks noGrp="1"/>
          </p:cNvSpPr>
          <p:nvPr>
            <p:ph type="sldNum" sz="quarter" idx="12"/>
          </p:nvPr>
        </p:nvSpPr>
        <p:spPr/>
        <p:txBody>
          <a:bodyPr/>
          <a:lstStyle/>
          <a:p>
            <a:fld id="{9987C616-05DD-4645-9D46-8E1409505E08}" type="slidenum">
              <a:rPr lang="fr-FR" smtClean="0"/>
              <a:t>‹N°›</a:t>
            </a:fld>
            <a:endParaRPr lang="fr-FR"/>
          </a:p>
        </p:txBody>
      </p:sp>
      <p:pic>
        <p:nvPicPr>
          <p:cNvPr id="6" name="Image 5" descr="Une image contenant personne, bâtiment, homme, extérieur&#10;&#10;Description générée automatiquement">
            <a:extLst>
              <a:ext uri="{FF2B5EF4-FFF2-40B4-BE49-F238E27FC236}">
                <a16:creationId xmlns:a16="http://schemas.microsoft.com/office/drawing/2014/main" id="{BD0281D3-CC1A-48B1-A8EE-CC622B2B6A0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2525960" cy="2656936"/>
          </a:xfrm>
          <a:prstGeom prst="rect">
            <a:avLst/>
          </a:prstGeom>
        </p:spPr>
      </p:pic>
    </p:spTree>
    <p:extLst>
      <p:ext uri="{BB962C8B-B14F-4D97-AF65-F5344CB8AC3E}">
        <p14:creationId xmlns:p14="http://schemas.microsoft.com/office/powerpoint/2010/main" val="3768890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ADC2F4-212B-43A5-9F8E-3ECEBD5EC02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47951A6-B2A3-4870-B032-98857750E1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08C34B3-FA63-42AE-85D0-21F1200354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B260EB7-0430-46ED-98BB-9EFF0BCF6822}"/>
              </a:ext>
            </a:extLst>
          </p:cNvPr>
          <p:cNvSpPr>
            <a:spLocks noGrp="1"/>
          </p:cNvSpPr>
          <p:nvPr>
            <p:ph type="dt" sz="half" idx="10"/>
          </p:nvPr>
        </p:nvSpPr>
        <p:spPr/>
        <p:txBody>
          <a:bodyPr/>
          <a:lstStyle/>
          <a:p>
            <a:fld id="{666173BE-4F54-41FA-BC77-C3DA4264A7FC}" type="datetimeFigureOut">
              <a:rPr lang="fr-FR" smtClean="0"/>
              <a:t>17/02/2020</a:t>
            </a:fld>
            <a:endParaRPr lang="fr-FR"/>
          </a:p>
        </p:txBody>
      </p:sp>
      <p:sp>
        <p:nvSpPr>
          <p:cNvPr id="6" name="Espace réservé du pied de page 5">
            <a:extLst>
              <a:ext uri="{FF2B5EF4-FFF2-40B4-BE49-F238E27FC236}">
                <a16:creationId xmlns:a16="http://schemas.microsoft.com/office/drawing/2014/main" id="{2E6C54D3-97DB-4341-8564-BB3FAA15EEF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EA856D9-695C-4E0D-B062-12DA7ED17345}"/>
              </a:ext>
            </a:extLst>
          </p:cNvPr>
          <p:cNvSpPr>
            <a:spLocks noGrp="1"/>
          </p:cNvSpPr>
          <p:nvPr>
            <p:ph type="sldNum" sz="quarter" idx="12"/>
          </p:nvPr>
        </p:nvSpPr>
        <p:spPr/>
        <p:txBody>
          <a:bodyPr/>
          <a:lstStyle/>
          <a:p>
            <a:fld id="{9987C616-05DD-4645-9D46-8E1409505E08}" type="slidenum">
              <a:rPr lang="fr-FR" smtClean="0"/>
              <a:t>‹N°›</a:t>
            </a:fld>
            <a:endParaRPr lang="fr-FR"/>
          </a:p>
        </p:txBody>
      </p:sp>
    </p:spTree>
    <p:extLst>
      <p:ext uri="{BB962C8B-B14F-4D97-AF65-F5344CB8AC3E}">
        <p14:creationId xmlns:p14="http://schemas.microsoft.com/office/powerpoint/2010/main" val="1199776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D96AF1-5246-434B-9BBE-10733B2D1DF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FA330BB-B9F4-49B3-8CB1-26799A94E9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A41E9119-47A6-466B-AE10-46723F32F9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47AC5C9-C4FA-4233-B927-31C27C2847A4}"/>
              </a:ext>
            </a:extLst>
          </p:cNvPr>
          <p:cNvSpPr>
            <a:spLocks noGrp="1"/>
          </p:cNvSpPr>
          <p:nvPr>
            <p:ph type="dt" sz="half" idx="10"/>
          </p:nvPr>
        </p:nvSpPr>
        <p:spPr/>
        <p:txBody>
          <a:bodyPr/>
          <a:lstStyle/>
          <a:p>
            <a:fld id="{666173BE-4F54-41FA-BC77-C3DA4264A7FC}" type="datetimeFigureOut">
              <a:rPr lang="fr-FR" smtClean="0"/>
              <a:t>17/02/2020</a:t>
            </a:fld>
            <a:endParaRPr lang="fr-FR"/>
          </a:p>
        </p:txBody>
      </p:sp>
      <p:sp>
        <p:nvSpPr>
          <p:cNvPr id="6" name="Espace réservé du pied de page 5">
            <a:extLst>
              <a:ext uri="{FF2B5EF4-FFF2-40B4-BE49-F238E27FC236}">
                <a16:creationId xmlns:a16="http://schemas.microsoft.com/office/drawing/2014/main" id="{95620E57-EAE8-40B7-9E4D-969D7C50594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93B3544-DFD7-4192-A936-BD431704FD65}"/>
              </a:ext>
            </a:extLst>
          </p:cNvPr>
          <p:cNvSpPr>
            <a:spLocks noGrp="1"/>
          </p:cNvSpPr>
          <p:nvPr>
            <p:ph type="sldNum" sz="quarter" idx="12"/>
          </p:nvPr>
        </p:nvSpPr>
        <p:spPr/>
        <p:txBody>
          <a:bodyPr/>
          <a:lstStyle/>
          <a:p>
            <a:fld id="{9987C616-05DD-4645-9D46-8E1409505E08}" type="slidenum">
              <a:rPr lang="fr-FR" smtClean="0"/>
              <a:t>‹N°›</a:t>
            </a:fld>
            <a:endParaRPr lang="fr-FR"/>
          </a:p>
        </p:txBody>
      </p:sp>
    </p:spTree>
    <p:extLst>
      <p:ext uri="{BB962C8B-B14F-4D97-AF65-F5344CB8AC3E}">
        <p14:creationId xmlns:p14="http://schemas.microsoft.com/office/powerpoint/2010/main" val="1173977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F990478-B36C-444F-B427-3C58F55EB6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933D8951-4629-4B98-AE74-DC0C974CDA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ADD06C3-49B0-4D4A-846D-C8E86B4438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6173BE-4F54-41FA-BC77-C3DA4264A7FC}" type="datetimeFigureOut">
              <a:rPr lang="fr-FR" smtClean="0"/>
              <a:t>17/02/2020</a:t>
            </a:fld>
            <a:endParaRPr lang="fr-FR"/>
          </a:p>
        </p:txBody>
      </p:sp>
      <p:sp>
        <p:nvSpPr>
          <p:cNvPr id="5" name="Espace réservé du pied de page 4">
            <a:extLst>
              <a:ext uri="{FF2B5EF4-FFF2-40B4-BE49-F238E27FC236}">
                <a16:creationId xmlns:a16="http://schemas.microsoft.com/office/drawing/2014/main" id="{6EE7FFA8-1450-4EA5-98E5-8214A811AC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A65D6B58-DC36-4871-876C-FB8074A636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87C616-05DD-4645-9D46-8E1409505E08}" type="slidenum">
              <a:rPr lang="fr-FR" smtClean="0"/>
              <a:t>‹N°›</a:t>
            </a:fld>
            <a:endParaRPr lang="fr-FR"/>
          </a:p>
        </p:txBody>
      </p:sp>
    </p:spTree>
    <p:extLst>
      <p:ext uri="{BB962C8B-B14F-4D97-AF65-F5344CB8AC3E}">
        <p14:creationId xmlns:p14="http://schemas.microsoft.com/office/powerpoint/2010/main" val="1848446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005D0612-4759-4159-9EB2-D673F40E51E6}"/>
              </a:ext>
            </a:extLst>
          </p:cNvPr>
          <p:cNvPicPr>
            <a:picLocks noChangeAspect="1"/>
          </p:cNvPicPr>
          <p:nvPr/>
        </p:nvPicPr>
        <p:blipFill>
          <a:blip r:embed="rId2"/>
          <a:stretch>
            <a:fillRect/>
          </a:stretch>
        </p:blipFill>
        <p:spPr>
          <a:xfrm>
            <a:off x="757193" y="2913016"/>
            <a:ext cx="10503441" cy="3217817"/>
          </a:xfrm>
          <a:prstGeom prst="rect">
            <a:avLst/>
          </a:prstGeom>
        </p:spPr>
      </p:pic>
    </p:spTree>
    <p:extLst>
      <p:ext uri="{BB962C8B-B14F-4D97-AF65-F5344CB8AC3E}">
        <p14:creationId xmlns:p14="http://schemas.microsoft.com/office/powerpoint/2010/main" val="3780686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4ADB0CD-7305-43FC-AF7B-F6778F55ABD4}"/>
              </a:ext>
            </a:extLst>
          </p:cNvPr>
          <p:cNvSpPr/>
          <p:nvPr/>
        </p:nvSpPr>
        <p:spPr>
          <a:xfrm>
            <a:off x="1428206" y="3305799"/>
            <a:ext cx="9858103" cy="2677656"/>
          </a:xfrm>
          <a:prstGeom prst="rect">
            <a:avLst/>
          </a:prstGeom>
        </p:spPr>
        <p:txBody>
          <a:bodyPr wrap="square">
            <a:spAutoFit/>
          </a:bodyPr>
          <a:lstStyle/>
          <a:p>
            <a:r>
              <a:rPr lang="fr-FR" sz="2400" dirty="0"/>
              <a:t>«  Le champ de bataille a été transposé dans le for intérieur de l'homme. C'est là qu'il doit se colleter avec une partie des tensions et passions qui s'extériorisaient naguère dans les corps à corps où les hommes s'affrontaient directement. Les contraintes pacifiques que ses rapports avec les autres exercent sur lui [...] s'accompagnent de troubles plus ou moins importants, de révoltes d'une partie de l'homme contre lui-même.  » Norbert Elias, La Dynamique de l'Occident, 1939.</a:t>
            </a:r>
          </a:p>
        </p:txBody>
      </p:sp>
    </p:spTree>
    <p:extLst>
      <p:ext uri="{BB962C8B-B14F-4D97-AF65-F5344CB8AC3E}">
        <p14:creationId xmlns:p14="http://schemas.microsoft.com/office/powerpoint/2010/main" val="1415912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97080E3E-6889-46CE-A979-A88EE46355AC}"/>
              </a:ext>
            </a:extLst>
          </p:cNvPr>
          <p:cNvSpPr txBox="1"/>
          <p:nvPr/>
        </p:nvSpPr>
        <p:spPr>
          <a:xfrm>
            <a:off x="1393371" y="4306389"/>
            <a:ext cx="9196252" cy="1200329"/>
          </a:xfrm>
          <a:prstGeom prst="rect">
            <a:avLst/>
          </a:prstGeom>
          <a:noFill/>
        </p:spPr>
        <p:txBody>
          <a:bodyPr wrap="square" rtlCol="0">
            <a:spAutoFit/>
          </a:bodyPr>
          <a:lstStyle/>
          <a:p>
            <a:r>
              <a:rPr lang="fr-FR" sz="2400" dirty="0"/>
              <a:t>Le Barbare, il faut bien se l’avouer, n’a pas de peine à bien se porter, tandis que pour les civilisés, c’est là une tâche lourde.</a:t>
            </a:r>
          </a:p>
          <a:p>
            <a:r>
              <a:rPr lang="fr-FR" sz="2400" dirty="0"/>
              <a:t>Sigmund Freud, abrégé de psychanalyse, 1938</a:t>
            </a:r>
          </a:p>
        </p:txBody>
      </p:sp>
    </p:spTree>
    <p:extLst>
      <p:ext uri="{BB962C8B-B14F-4D97-AF65-F5344CB8AC3E}">
        <p14:creationId xmlns:p14="http://schemas.microsoft.com/office/powerpoint/2010/main" val="3240903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855DFE49-F458-487A-82F4-AD900B86CEEB}"/>
              </a:ext>
            </a:extLst>
          </p:cNvPr>
          <p:cNvSpPr txBox="1"/>
          <p:nvPr/>
        </p:nvSpPr>
        <p:spPr>
          <a:xfrm>
            <a:off x="1654628" y="3866606"/>
            <a:ext cx="9448800" cy="1938992"/>
          </a:xfrm>
          <a:prstGeom prst="rect">
            <a:avLst/>
          </a:prstGeom>
          <a:noFill/>
        </p:spPr>
        <p:txBody>
          <a:bodyPr wrap="square" rtlCol="0">
            <a:spAutoFit/>
          </a:bodyPr>
          <a:lstStyle/>
          <a:p>
            <a:r>
              <a:rPr lang="fr-FR" sz="2400" dirty="0"/>
              <a:t>Ne disons pas que nous avons trop d’entendement et trop peu d’âme: disons que nous avons trop peu d’entendement </a:t>
            </a:r>
            <a:r>
              <a:rPr lang="fr-FR" sz="2400" dirty="0" err="1"/>
              <a:t>dansles</a:t>
            </a:r>
            <a:r>
              <a:rPr lang="fr-FR" sz="2400" dirty="0"/>
              <a:t> problèmes de l’âme.</a:t>
            </a:r>
          </a:p>
          <a:p>
            <a:r>
              <a:rPr lang="fr-FR" sz="2400" dirty="0"/>
              <a:t>Robert Musil,</a:t>
            </a:r>
          </a:p>
          <a:p>
            <a:r>
              <a:rPr lang="fr-FR" sz="2400" dirty="0"/>
              <a:t>L’Europe désemparée, 1922</a:t>
            </a:r>
          </a:p>
        </p:txBody>
      </p:sp>
    </p:spTree>
    <p:extLst>
      <p:ext uri="{BB962C8B-B14F-4D97-AF65-F5344CB8AC3E}">
        <p14:creationId xmlns:p14="http://schemas.microsoft.com/office/powerpoint/2010/main" val="2391399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039251E-C19C-4BBD-959D-D74EC4BDAA9D}"/>
              </a:ext>
            </a:extLst>
          </p:cNvPr>
          <p:cNvSpPr/>
          <p:nvPr/>
        </p:nvSpPr>
        <p:spPr>
          <a:xfrm>
            <a:off x="1733006" y="2847703"/>
            <a:ext cx="7498080" cy="923330"/>
          </a:xfrm>
          <a:prstGeom prst="rect">
            <a:avLst/>
          </a:prstGeom>
        </p:spPr>
        <p:txBody>
          <a:bodyPr wrap="square">
            <a:spAutoFit/>
          </a:bodyPr>
          <a:lstStyle/>
          <a:p>
            <a:r>
              <a:rPr lang="fr-FR" dirty="0"/>
              <a:t>«  Il n’y a pas d’intervalle entre le social et le biologique.  » Marcel MAUSS, «  Les techniques du corps  », 19362.</a:t>
            </a:r>
          </a:p>
          <a:p>
            <a:endParaRPr lang="fr-FR" dirty="0"/>
          </a:p>
        </p:txBody>
      </p:sp>
      <p:sp>
        <p:nvSpPr>
          <p:cNvPr id="3" name="Rectangle 2">
            <a:extLst>
              <a:ext uri="{FF2B5EF4-FFF2-40B4-BE49-F238E27FC236}">
                <a16:creationId xmlns:a16="http://schemas.microsoft.com/office/drawing/2014/main" id="{5F7BEBDE-4D6D-4DCC-B71C-E2F62301FADC}"/>
              </a:ext>
            </a:extLst>
          </p:cNvPr>
          <p:cNvSpPr/>
          <p:nvPr/>
        </p:nvSpPr>
        <p:spPr>
          <a:xfrm>
            <a:off x="1733006" y="4080026"/>
            <a:ext cx="6096000" cy="2308324"/>
          </a:xfrm>
          <a:prstGeom prst="rect">
            <a:avLst/>
          </a:prstGeom>
        </p:spPr>
        <p:txBody>
          <a:bodyPr>
            <a:spAutoFit/>
          </a:bodyPr>
          <a:lstStyle/>
          <a:p>
            <a:r>
              <a:rPr lang="fr-FR" dirty="0"/>
              <a:t>la «  réhabilitation  » et le «  rétablissement  » (</a:t>
            </a:r>
            <a:r>
              <a:rPr lang="fr-FR" dirty="0" err="1"/>
              <a:t>recovery</a:t>
            </a:r>
            <a:r>
              <a:rPr lang="fr-FR" dirty="0"/>
              <a:t>, en anglais et dans la littérature internationale). Le premier terme désigne les pratiques et le second, une nouvelle idée de la guérison, mais ils sont employés l’un pour l’autre parce que leurs significations sont interdépendantes. Elles sont au cœur du thème essentiel de ce chapitre, «  Les exercices de l’autonomie »</a:t>
            </a:r>
          </a:p>
          <a:p>
            <a:endParaRPr lang="fr-FR" dirty="0"/>
          </a:p>
        </p:txBody>
      </p:sp>
    </p:spTree>
    <p:extLst>
      <p:ext uri="{BB962C8B-B14F-4D97-AF65-F5344CB8AC3E}">
        <p14:creationId xmlns:p14="http://schemas.microsoft.com/office/powerpoint/2010/main" val="109505015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246</Words>
  <Application>Microsoft Office PowerPoint</Application>
  <PresentationFormat>Grand écran</PresentationFormat>
  <Paragraphs>8</Paragraphs>
  <Slides>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vt:i4>
      </vt:variant>
    </vt:vector>
  </HeadingPairs>
  <TitlesOfParts>
    <vt:vector size="9" baseType="lpstr">
      <vt:lpstr>Arial</vt:lpstr>
      <vt:lpstr>Calibri</vt:lpstr>
      <vt:lpstr>Calibri Light</vt:lpstr>
      <vt:lpstr>Thème Office</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pierre GODART</dc:creator>
  <cp:lastModifiedBy>pierre GODART</cp:lastModifiedBy>
  <cp:revision>12</cp:revision>
  <dcterms:created xsi:type="dcterms:W3CDTF">2020-02-17T00:13:20Z</dcterms:created>
  <dcterms:modified xsi:type="dcterms:W3CDTF">2020-02-17T00:33:27Z</dcterms:modified>
</cp:coreProperties>
</file>