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60" r:id="rId4"/>
    <p:sldId id="259" r:id="rId5"/>
    <p:sldId id="258" r:id="rId6"/>
    <p:sldId id="261" r:id="rId7"/>
  </p:sldIdLst>
  <p:sldSz cx="12192000" cy="6858000"/>
  <p:notesSz cx="6888163" cy="100218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A42F1E-A9AC-47F1-A4DD-A381C04C9ABA}" type="datetimeFigureOut">
              <a:rPr lang="fr-FR" smtClean="0"/>
              <a:t>09/02/2020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52538"/>
            <a:ext cx="6011863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0213" cy="394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520238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902075" y="9520238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A1BE5B-0679-44D8-9FCD-693DDF679D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70870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Pr>
        <a:gradFill rotWithShape="1">
          <a:gsLst>
            <a:gs pos="36000">
              <a:schemeClr val="tx1"/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 février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SMF NA : Colloque sur le rétablissement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 février 2020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SMF NA : Colloque sur le rétablissement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 février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SMF NA : Colloque sur le rétablissement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 février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SMF NA : Colloque sur le rétablissement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 février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SMF NA : Colloque sur le rétablissement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 février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SMF NA : Colloque sur le rétablissement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 février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SMF NA : Colloque sur le rétablissement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 février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SMF NA : Colloque sur le rétablissement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 février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SMF NA : Colloque sur le rétablissement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906755" y="6344637"/>
            <a:ext cx="1600200" cy="365125"/>
          </a:xfrm>
        </p:spPr>
        <p:txBody>
          <a:bodyPr/>
          <a:lstStyle/>
          <a:p>
            <a:r>
              <a:rPr lang="en-US"/>
              <a:t>10 février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4212" y="6354762"/>
            <a:ext cx="7543800" cy="365125"/>
          </a:xfrm>
        </p:spPr>
        <p:txBody>
          <a:bodyPr/>
          <a:lstStyle/>
          <a:p>
            <a:r>
              <a:rPr lang="fr-FR"/>
              <a:t>SMF NA : Colloque sur le rétablissement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65543" y="5750912"/>
            <a:ext cx="1142245" cy="6699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 février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SMF NA : Colloque sur le rétablissement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 février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SMF NA : Colloque sur le rétablissement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 février 2020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SMF NA : Colloque sur le rétablissement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 février 2020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SMF NA : Colloque sur le rétablissement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 février 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SMF NA : Colloque sur le rétablissement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 février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SMF NA : Colloque sur le rétablissement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 février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SMF NA : Colloque sur le rétablissement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r>
              <a:rPr lang="en-US"/>
              <a:t>10 février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r>
              <a:rPr lang="fr-FR"/>
              <a:t>SMF NA : Colloque sur le rétablissement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1000">
              <a:schemeClr val="tx1"/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3C7575B-C17A-4B07-BCC5-8A46FEAA5E4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Le rétablissement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EFA0E9C-BF36-4D8E-9F5F-E032CC34C1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4212" y="4676503"/>
            <a:ext cx="6400800" cy="1114697"/>
          </a:xfrm>
        </p:spPr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Santé Mentale Nouvelle Aquitaine</a:t>
            </a:r>
          </a:p>
          <a:p>
            <a:r>
              <a:rPr lang="fr-FR" dirty="0">
                <a:solidFill>
                  <a:schemeClr val="bg1"/>
                </a:solidFill>
              </a:rPr>
              <a:t>Colloque du 10 février 2020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C994914B-4FF1-4FCD-AE60-2B1931CAB6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77075" y="1"/>
            <a:ext cx="5106504" cy="4321192"/>
          </a:xfrm>
          <a:prstGeom prst="rect">
            <a:avLst/>
          </a:prstGeom>
          <a:effectLst>
            <a:softEdge rad="88900"/>
          </a:effectLst>
        </p:spPr>
      </p:pic>
    </p:spTree>
    <p:extLst>
      <p:ext uri="{BB962C8B-B14F-4D97-AF65-F5344CB8AC3E}">
        <p14:creationId xmlns:p14="http://schemas.microsoft.com/office/powerpoint/2010/main" val="3589412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3BF05AD-713C-4244-B627-C9BF3F05EC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Présentation de la journée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533DCB4-9F66-4563-A8A2-98AAD381E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 février 2020</a:t>
            </a:r>
            <a:endParaRPr lang="en-US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6E510EB-48AE-4F53-A71F-D1E473F70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SMF NA : Colloque sur le rétablissement</a:t>
            </a:r>
            <a:endParaRPr lang="en-US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A3253CF-7545-4D7E-8826-62B283361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400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1AFAFC6-8FB5-4C29-BBE9-39355C48D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 santé mentale tiraillée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05945A9-6831-4E41-AE88-C2B8D6DF50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4103914"/>
          </a:xfrm>
        </p:spPr>
        <p:txBody>
          <a:bodyPr>
            <a:normAutofit/>
          </a:bodyPr>
          <a:lstStyle/>
          <a:p>
            <a:pPr lvl="0"/>
            <a:r>
              <a:rPr lang="fr-FR" sz="2400" dirty="0">
                <a:solidFill>
                  <a:schemeClr val="bg1"/>
                </a:solidFill>
              </a:rPr>
              <a:t>Du côté de la science, la recherche des supports neurobiologiques ou génétiques de la maladie</a:t>
            </a:r>
          </a:p>
          <a:p>
            <a:pPr lvl="0"/>
            <a:endParaRPr lang="fr-FR" sz="400" dirty="0">
              <a:solidFill>
                <a:schemeClr val="bg1"/>
              </a:solidFill>
            </a:endParaRPr>
          </a:p>
          <a:p>
            <a:pPr lvl="0"/>
            <a:r>
              <a:rPr lang="fr-FR" sz="2400" dirty="0">
                <a:solidFill>
                  <a:schemeClr val="bg1"/>
                </a:solidFill>
              </a:rPr>
              <a:t>Du côté de la psychologie</a:t>
            </a:r>
          </a:p>
          <a:p>
            <a:pPr lvl="0"/>
            <a:endParaRPr lang="fr-FR" sz="400" dirty="0">
              <a:solidFill>
                <a:schemeClr val="bg1"/>
              </a:solidFill>
            </a:endParaRPr>
          </a:p>
          <a:p>
            <a:pPr lvl="0"/>
            <a:r>
              <a:rPr lang="fr-FR" sz="2400" dirty="0">
                <a:solidFill>
                  <a:schemeClr val="bg1"/>
                </a:solidFill>
              </a:rPr>
              <a:t>Du côté de la sociologie</a:t>
            </a:r>
          </a:p>
          <a:p>
            <a:pPr lvl="0"/>
            <a:endParaRPr lang="fr-FR" sz="400" dirty="0">
              <a:solidFill>
                <a:schemeClr val="bg1"/>
              </a:solidFill>
            </a:endParaRPr>
          </a:p>
          <a:p>
            <a:pPr lvl="0"/>
            <a:r>
              <a:rPr lang="fr-FR" sz="2400" dirty="0">
                <a:solidFill>
                  <a:schemeClr val="bg1"/>
                </a:solidFill>
              </a:rPr>
              <a:t>Du côté de la politique</a:t>
            </a:r>
          </a:p>
          <a:p>
            <a:pPr lvl="0"/>
            <a:endParaRPr lang="fr-FR" sz="400" dirty="0">
              <a:solidFill>
                <a:schemeClr val="bg1"/>
              </a:solidFill>
            </a:endParaRPr>
          </a:p>
          <a:p>
            <a:r>
              <a:rPr lang="fr-FR" sz="2400" dirty="0">
                <a:solidFill>
                  <a:schemeClr val="bg1"/>
                </a:solidFill>
              </a:rPr>
              <a:t>Des usagers, patients ou familles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4DB9966-13A6-40D0-8042-9D9243D34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 février 2020</a:t>
            </a:r>
            <a:endParaRPr lang="en-US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7F7EFEF-6E45-4B1A-AEAE-94A4BD79F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SMF NA : Colloque sur le rétablissement</a:t>
            </a:r>
            <a:endParaRPr lang="en-US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F0A6F33-4917-4FC8-A7BF-7360C1113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80631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EAA6A6F-5677-4B51-B86C-A38B01DD0D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1" y="5077097"/>
            <a:ext cx="10298114" cy="757646"/>
          </a:xfrm>
        </p:spPr>
        <p:txBody>
          <a:bodyPr>
            <a:normAutofit fontScale="90000"/>
          </a:bodyPr>
          <a:lstStyle/>
          <a:p>
            <a:r>
              <a:rPr lang="fr-FR" dirty="0"/>
              <a:t>Un mot écran sur lequel chacun projette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DA695E2-A280-45C8-A07F-576FA5D0B4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200000"/>
              </a:lnSpc>
            </a:pPr>
            <a:r>
              <a:rPr lang="fr-FR" sz="2800" dirty="0">
                <a:solidFill>
                  <a:schemeClr val="bg1"/>
                </a:solidFill>
              </a:rPr>
              <a:t>Les professionnels</a:t>
            </a:r>
          </a:p>
          <a:p>
            <a:pPr>
              <a:lnSpc>
                <a:spcPct val="200000"/>
              </a:lnSpc>
            </a:pPr>
            <a:r>
              <a:rPr lang="fr-FR" sz="2800" dirty="0">
                <a:solidFill>
                  <a:schemeClr val="bg1"/>
                </a:solidFill>
              </a:rPr>
              <a:t>Les usagers</a:t>
            </a:r>
          </a:p>
          <a:p>
            <a:pPr>
              <a:lnSpc>
                <a:spcPct val="200000"/>
              </a:lnSpc>
            </a:pPr>
            <a:r>
              <a:rPr lang="fr-FR" sz="2800" dirty="0">
                <a:solidFill>
                  <a:schemeClr val="bg1"/>
                </a:solidFill>
              </a:rPr>
              <a:t>Un processus individuel</a:t>
            </a:r>
          </a:p>
          <a:p>
            <a:pPr>
              <a:lnSpc>
                <a:spcPct val="200000"/>
              </a:lnSpc>
            </a:pPr>
            <a:r>
              <a:rPr lang="fr-FR" sz="2800" dirty="0">
                <a:solidFill>
                  <a:schemeClr val="bg1"/>
                </a:solidFill>
              </a:rPr>
              <a:t>Ou un processus collectif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75D6FEC-6270-4FE0-88B5-6C7593D1F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 février 2020</a:t>
            </a:r>
            <a:endParaRPr lang="en-US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15DEBAB-99A3-4F84-9C03-54F5F3799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SMF NA : Colloque sur le rétablissement</a:t>
            </a:r>
            <a:endParaRPr lang="en-US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7262DEE-F404-4CA3-BF7C-23AB15304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116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A78AC46-27E9-4E53-B630-CDAFFE6F8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Des intervenants experts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43E6527-CCEE-43A7-BC48-2B12DB079F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fr-FR" sz="3200" dirty="0">
                <a:solidFill>
                  <a:schemeClr val="bg1"/>
                </a:solidFill>
              </a:rPr>
              <a:t>Du coté académique</a:t>
            </a:r>
          </a:p>
          <a:p>
            <a:pPr>
              <a:lnSpc>
                <a:spcPct val="200000"/>
              </a:lnSpc>
            </a:pPr>
            <a:r>
              <a:rPr lang="fr-FR" sz="3200" dirty="0">
                <a:solidFill>
                  <a:schemeClr val="bg1"/>
                </a:solidFill>
              </a:rPr>
              <a:t>Du coté de l’expérience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8DFEA8-218D-4BBB-AEEB-E6659DD8A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 février 2020</a:t>
            </a:r>
            <a:endParaRPr lang="en-US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DF67631-4E5C-43A3-B0C0-148C5A2B2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SMF NA : Colloque sur le rétablissement</a:t>
            </a:r>
            <a:endParaRPr lang="en-US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E5B125B-A081-470E-9132-59856A31C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71870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6C5B27A-2EFE-4895-A899-9B2B2BD497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1" y="5425440"/>
            <a:ext cx="8534400" cy="834602"/>
          </a:xfrm>
        </p:spPr>
        <p:txBody>
          <a:bodyPr/>
          <a:lstStyle/>
          <a:p>
            <a:r>
              <a:rPr lang="fr-FR" dirty="0"/>
              <a:t>Déroulé de la matinée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7D2FBC2-0CF8-46BC-A968-D49A3888A1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1" y="710838"/>
            <a:ext cx="10221914" cy="4486275"/>
          </a:xfrm>
        </p:spPr>
        <p:txBody>
          <a:bodyPr>
            <a:normAutofit fontScale="85000" lnSpcReduction="10000"/>
          </a:bodyPr>
          <a:lstStyle/>
          <a:p>
            <a:r>
              <a:rPr lang="fr-FR" sz="2400" dirty="0">
                <a:solidFill>
                  <a:schemeClr val="bg1"/>
                </a:solidFill>
              </a:rPr>
              <a:t>9:10 - Saïd ACEF, directeur délégué à l’autonomie de l’agence régionale de santé;</a:t>
            </a:r>
          </a:p>
          <a:p>
            <a:endParaRPr lang="fr-FR" sz="300" dirty="0">
              <a:solidFill>
                <a:schemeClr val="bg1"/>
              </a:solidFill>
            </a:endParaRPr>
          </a:p>
          <a:p>
            <a:r>
              <a:rPr lang="fr-FR" sz="2400" dirty="0">
                <a:solidFill>
                  <a:schemeClr val="bg1"/>
                </a:solidFill>
              </a:rPr>
              <a:t>9:30 - Philippe TIZON, sociologue : présentation d’Alain EHRENBERG;</a:t>
            </a:r>
          </a:p>
          <a:p>
            <a:endParaRPr lang="fr-FR" sz="300" dirty="0">
              <a:solidFill>
                <a:schemeClr val="bg1"/>
              </a:solidFill>
            </a:endParaRPr>
          </a:p>
          <a:p>
            <a:r>
              <a:rPr lang="fr-FR" sz="2400" dirty="0">
                <a:solidFill>
                  <a:schemeClr val="bg1"/>
                </a:solidFill>
              </a:rPr>
              <a:t>9:35 - Alain EHRENBERG, </a:t>
            </a:r>
            <a:r>
              <a:rPr lang="fr-FR" sz="2800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fr-FR" sz="2400" dirty="0">
                <a:solidFill>
                  <a:schemeClr val="bg1"/>
                </a:solidFill>
              </a:rPr>
              <a:t>sociologue et directeur de recherche au CNRS;</a:t>
            </a:r>
          </a:p>
          <a:p>
            <a:endParaRPr lang="fr-FR" sz="400" dirty="0">
              <a:solidFill>
                <a:schemeClr val="bg1"/>
              </a:solidFill>
            </a:endParaRPr>
          </a:p>
          <a:p>
            <a:r>
              <a:rPr lang="fr-FR" sz="2400" dirty="0">
                <a:solidFill>
                  <a:schemeClr val="bg1"/>
                </a:solidFill>
              </a:rPr>
              <a:t>10:20 - </a:t>
            </a:r>
            <a:r>
              <a:rPr lang="fr-FR" sz="2400" dirty="0">
                <a:solidFill>
                  <a:schemeClr val="accent6"/>
                </a:solidFill>
              </a:rPr>
              <a:t>Échanges avec la salle</a:t>
            </a:r>
          </a:p>
          <a:p>
            <a:endParaRPr lang="fr-FR" sz="400" dirty="0">
              <a:solidFill>
                <a:schemeClr val="bg1"/>
              </a:solidFill>
            </a:endParaRPr>
          </a:p>
          <a:p>
            <a:r>
              <a:rPr lang="fr-FR" sz="2400" dirty="0">
                <a:solidFill>
                  <a:schemeClr val="bg1"/>
                </a:solidFill>
              </a:rPr>
              <a:t>10:35 - Sophie Bouton et le réseau des entendeurs de voix;</a:t>
            </a:r>
          </a:p>
          <a:p>
            <a:endParaRPr lang="fr-FR" sz="400" dirty="0">
              <a:solidFill>
                <a:schemeClr val="bg1"/>
              </a:solidFill>
            </a:endParaRPr>
          </a:p>
          <a:p>
            <a:r>
              <a:rPr lang="fr-FR" sz="2400" dirty="0">
                <a:solidFill>
                  <a:schemeClr val="bg1"/>
                </a:solidFill>
              </a:rPr>
              <a:t>11:05 - Stéphane COGNON, qui a écrit « Candide au pays des schizophrènes »;</a:t>
            </a:r>
          </a:p>
          <a:p>
            <a:endParaRPr lang="fr-FR" sz="400" dirty="0">
              <a:solidFill>
                <a:schemeClr val="bg1"/>
              </a:solidFill>
            </a:endParaRPr>
          </a:p>
          <a:p>
            <a:r>
              <a:rPr lang="fr-FR" sz="2400" dirty="0">
                <a:solidFill>
                  <a:schemeClr val="bg1"/>
                </a:solidFill>
              </a:rPr>
              <a:t>11:35 - Antony ROBIN, psychologue;</a:t>
            </a:r>
          </a:p>
          <a:p>
            <a:endParaRPr lang="fr-FR" sz="400" dirty="0">
              <a:solidFill>
                <a:schemeClr val="bg1"/>
              </a:solidFill>
            </a:endParaRPr>
          </a:p>
          <a:p>
            <a:r>
              <a:rPr lang="fr-FR" sz="2400" dirty="0">
                <a:solidFill>
                  <a:schemeClr val="bg1"/>
                </a:solidFill>
              </a:rPr>
              <a:t>12:05 - </a:t>
            </a:r>
            <a:r>
              <a:rPr lang="fr-FR" sz="2400" dirty="0">
                <a:solidFill>
                  <a:schemeClr val="accent6"/>
                </a:solidFill>
              </a:rPr>
              <a:t>Échanges avec la salle</a:t>
            </a:r>
            <a:endParaRPr lang="fr-FR" dirty="0">
              <a:solidFill>
                <a:schemeClr val="accent6"/>
              </a:solidFill>
            </a:endParaRP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E1EFA2A-E5E0-416E-ABC0-6AD695080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 février 2020</a:t>
            </a:r>
            <a:endParaRPr lang="en-US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6ACA647-05A6-4344-A449-891511E033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SMF NA : Colloque sur le rétablissement</a:t>
            </a:r>
            <a:endParaRPr lang="en-US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6F12A70-BA4B-4DD4-BBF0-788621FD3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534429"/>
      </p:ext>
    </p:extLst>
  </p:cSld>
  <p:clrMapOvr>
    <a:masterClrMapping/>
  </p:clrMapOvr>
</p:sld>
</file>

<file path=ppt/theme/theme1.xml><?xml version="1.0" encoding="utf-8"?>
<a:theme xmlns:a="http://schemas.openxmlformats.org/drawingml/2006/main" name="Secteur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{C6D7367A-4F5C-48AE-A682-D9B50287A1E4}tf02900771</Template>
  <TotalTime>190</TotalTime>
  <Words>228</Words>
  <Application>Microsoft Office PowerPoint</Application>
  <PresentationFormat>Grand écran</PresentationFormat>
  <Paragraphs>53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1" baseType="lpstr">
      <vt:lpstr>Arial</vt:lpstr>
      <vt:lpstr>Calibri</vt:lpstr>
      <vt:lpstr>Century Gothic</vt:lpstr>
      <vt:lpstr>Wingdings 3</vt:lpstr>
      <vt:lpstr>Secteur</vt:lpstr>
      <vt:lpstr>Le rétablissement</vt:lpstr>
      <vt:lpstr>Présentation de la journée</vt:lpstr>
      <vt:lpstr>La santé mentale tiraillée</vt:lpstr>
      <vt:lpstr>Un mot écran sur lequel chacun projette</vt:lpstr>
      <vt:lpstr>Des intervenants experts</vt:lpstr>
      <vt:lpstr>Déroulé de la matinée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rétablissement</dc:title>
  <dc:creator>pierre GODART</dc:creator>
  <cp:lastModifiedBy>pierre GODART</cp:lastModifiedBy>
  <cp:revision>29</cp:revision>
  <cp:lastPrinted>2020-02-09T12:03:45Z</cp:lastPrinted>
  <dcterms:created xsi:type="dcterms:W3CDTF">2020-02-08T21:09:33Z</dcterms:created>
  <dcterms:modified xsi:type="dcterms:W3CDTF">2020-02-09T13:35:12Z</dcterms:modified>
</cp:coreProperties>
</file>